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87" r:id="rId6"/>
    <p:sldId id="293" r:id="rId7"/>
    <p:sldId id="294" r:id="rId8"/>
    <p:sldId id="296" r:id="rId9"/>
    <p:sldId id="297" r:id="rId10"/>
    <p:sldId id="298" r:id="rId11"/>
    <p:sldId id="300" r:id="rId12"/>
    <p:sldId id="301" r:id="rId13"/>
    <p:sldId id="299" r:id="rId14"/>
    <p:sldId id="306" r:id="rId15"/>
    <p:sldId id="302" r:id="rId16"/>
    <p:sldId id="303" r:id="rId17"/>
    <p:sldId id="304" r:id="rId1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598" autoAdjust="0"/>
  </p:normalViewPr>
  <p:slideViewPr>
    <p:cSldViewPr snapToGrid="0">
      <p:cViewPr varScale="1">
        <p:scale>
          <a:sx n="106" d="100"/>
          <a:sy n="106" d="100"/>
        </p:scale>
        <p:origin x="54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16/07/2024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16/07/2024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849" y="2270355"/>
            <a:ext cx="5426948" cy="1548288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3100" dirty="0"/>
              <a:t>Sistema de Gestão de Organização de Conferências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05.6458"/>
                </p14:media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4324741" y="324561"/>
            <a:ext cx="3542509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F9EACFC-2CFA-4E78-D268-D9B8E821D3C4}"/>
              </a:ext>
            </a:extLst>
          </p:cNvPr>
          <p:cNvSpPr txBox="1">
            <a:spLocks/>
          </p:cNvSpPr>
          <p:nvPr/>
        </p:nvSpPr>
        <p:spPr>
          <a:xfrm>
            <a:off x="3918177" y="323285"/>
            <a:ext cx="4355646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submissões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95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639302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429550" y="2909366"/>
            <a:ext cx="5225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Abrange a fase de preparação da conferência</a:t>
            </a:r>
            <a:r>
              <a:rPr lang="en-GB" sz="2000" dirty="0"/>
              <a:t>: fase de inicialização, submissão, bidding, review e pré-conferência.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b="1" dirty="0"/>
              <a:t>Sistema modular, seguro e 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C82B2-070D-35FC-72D5-6B8AE2F5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32" y="0"/>
            <a:ext cx="6309568" cy="5363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2D0A3-5B7D-5213-7C6B-2CDAAA14B179}"/>
              </a:ext>
            </a:extLst>
          </p:cNvPr>
          <p:cNvSpPr txBox="1"/>
          <p:nvPr/>
        </p:nvSpPr>
        <p:spPr>
          <a:xfrm>
            <a:off x="1157435" y="1474881"/>
            <a:ext cx="3769893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Sistema de Gestão de Conferências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D8CA-7841-B378-B2E1-B3EA1D62DF88}"/>
              </a:ext>
            </a:extLst>
          </p:cNvPr>
          <p:cNvSpPr txBox="1"/>
          <p:nvPr/>
        </p:nvSpPr>
        <p:spPr>
          <a:xfrm>
            <a:off x="5882432" y="5357115"/>
            <a:ext cx="552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1: </a:t>
            </a:r>
            <a:r>
              <a:rPr lang="en-GB" sz="1400" dirty="0" err="1"/>
              <a:t>Exemplo</a:t>
            </a:r>
            <a:r>
              <a:rPr lang="en-GB" sz="1400" dirty="0"/>
              <a:t> de </a:t>
            </a:r>
            <a:r>
              <a:rPr lang="en-GB" sz="1400" dirty="0" err="1"/>
              <a:t>algumas</a:t>
            </a:r>
            <a:r>
              <a:rPr lang="en-GB" sz="1400" dirty="0"/>
              <a:t> </a:t>
            </a:r>
            <a:r>
              <a:rPr lang="en-GB" sz="1400" dirty="0" err="1"/>
              <a:t>fases</a:t>
            </a:r>
            <a:r>
              <a:rPr lang="en-GB" sz="1400" dirty="0"/>
              <a:t> </a:t>
            </a:r>
            <a:r>
              <a:rPr lang="en-GB" sz="1400" dirty="0" err="1"/>
              <a:t>descritas</a:t>
            </a:r>
            <a:r>
              <a:rPr lang="en-GB" sz="1400" dirty="0"/>
              <a:t> no </a:t>
            </a:r>
            <a:r>
              <a:rPr lang="en-GB" sz="1400" dirty="0" err="1"/>
              <a:t>nosso</a:t>
            </a:r>
            <a:r>
              <a:rPr lang="en-GB" sz="1400" dirty="0"/>
              <a:t> site</a:t>
            </a:r>
            <a:br>
              <a:rPr lang="en-GB" sz="1400" dirty="0"/>
            </a:br>
            <a:r>
              <a:rPr lang="pt-BR" sz="1400" dirty="0"/>
              <a:t>Fonte: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2: Representação de arquitetura de 3 camadas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https://calegari.dev/pt-br/posts/arquiteturas-de-sistemas-distribuidos/</a:t>
            </a:r>
            <a:r>
              <a:rPr lang="pt-BR" sz="1400" dirty="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</a:t>
            </a:r>
            <a:r>
              <a:rPr lang="pt-BR" sz="2000" b="1" i="1" dirty="0"/>
              <a:t>Object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211361"/>
            <a:ext cx="504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4: Lista de </a:t>
            </a:r>
            <a:r>
              <a:rPr lang="en-GB" sz="1400" dirty="0" err="1"/>
              <a:t>tabelas</a:t>
            </a:r>
            <a:r>
              <a:rPr lang="en-GB" sz="1400" dirty="0"/>
              <a:t> </a:t>
            </a:r>
            <a:r>
              <a:rPr lang="en-GB" sz="1400" dirty="0" err="1"/>
              <a:t>criadas</a:t>
            </a:r>
            <a:r>
              <a:rPr lang="en-GB" sz="1400" dirty="0"/>
              <a:t> no Neon Tech.</a:t>
            </a:r>
            <a:br>
              <a:rPr lang="en-GB" sz="1400" dirty="0"/>
            </a:br>
            <a:r>
              <a:rPr lang="pt-BR" sz="140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1637</TotalTime>
  <Words>242</Words>
  <Application>Microsoft Office PowerPoint</Application>
  <PresentationFormat>Widescreen</PresentationFormat>
  <Paragraphs>50</Paragraphs>
  <Slides>14</Slides>
  <Notes>6</Notes>
  <HiddenSlides>4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Calisto MT</vt:lpstr>
      <vt:lpstr>Univers Condensed</vt:lpstr>
      <vt:lpstr>ChronicleVTI</vt:lpstr>
      <vt:lpstr>UAL Conf Sistema de Gestão de Organização de Conferências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Miguel Rico</cp:lastModifiedBy>
  <cp:revision>10</cp:revision>
  <dcterms:created xsi:type="dcterms:W3CDTF">2024-07-12T20:05:41Z</dcterms:created>
  <dcterms:modified xsi:type="dcterms:W3CDTF">2024-07-16T16:59:50Z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